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80625" cy="56705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1284" y="3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1" name="AutoShape 2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2" name="AutoShape 3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3" name="AutoShape 4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4" name="AutoShape 5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5" name="AutoShape 6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6" name="AutoShape 7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7" name="AutoShape 8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58" name="Rectangle 9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30825" cy="39941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4088" cy="4797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+mn-ea"/>
              <a:cs typeface="+mn-cs"/>
            </a:endParaRPr>
          </a:p>
        </p:txBody>
      </p:sp>
      <p:sp>
        <p:nvSpPr>
          <p:cNvPr id="2060" name="Text Box 11"/>
          <p:cNvSpPr txBox="1"/>
          <p:nvPr/>
        </p:nvSpPr>
        <p:spPr>
          <a:xfrm>
            <a:off x="0" y="0"/>
            <a:ext cx="3270250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61" name="Text Box 12"/>
          <p:cNvSpPr txBox="1"/>
          <p:nvPr/>
        </p:nvSpPr>
        <p:spPr>
          <a:xfrm>
            <a:off x="4278313" y="0"/>
            <a:ext cx="3270250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2062" name="Text Box 13"/>
          <p:cNvSpPr txBox="1"/>
          <p:nvPr/>
        </p:nvSpPr>
        <p:spPr>
          <a:xfrm>
            <a:off x="0" y="10156825"/>
            <a:ext cx="3270250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67075" cy="520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49580" eaLnBrk="1">
              <a:lnSpc>
                <a:spcPct val="95000"/>
              </a:lnSpc>
              <a:buClrTx/>
              <a:buFont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67075" cy="5207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>
              <a:lnSpc>
                <a:spcPct val="95000"/>
              </a:lnSpc>
              <a:buClrTx/>
              <a:buFont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  <a:t>1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4099" name="Text Box 1"/>
          <p:cNvSpPr txBox="1"/>
          <p:nvPr/>
        </p:nvSpPr>
        <p:spPr>
          <a:xfrm>
            <a:off x="4278313" y="10156825"/>
            <a:ext cx="3270250" cy="5238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>
              <a:lnSpc>
                <a:spcPct val="95000"/>
              </a:lnSpc>
              <a:buClrTx/>
              <a:buFont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6" charset="0"/>
                <a:cs typeface="Segoe UI" panose="020B0502040204020203" charset="0"/>
              </a:rPr>
              <a:t>1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6" charset="0"/>
              <a:ea typeface="Segoe UI" panose="020B0502040204020203" charset="0"/>
              <a:cs typeface="Segoe UI" panose="020B0502040204020203" charset="0"/>
            </a:endParaRPr>
          </a:p>
        </p:txBody>
      </p:sp>
      <p:sp>
        <p:nvSpPr>
          <p:cNvPr id="4100" name="Rectangle 2"/>
          <p:cNvSpPr txBox="1"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1" name="Text Box 3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/>
            <a:endParaRPr lang="pt-BR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7001"/>
            <a:ext cx="10080625" cy="5677551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077" y="1988193"/>
            <a:ext cx="6421881" cy="1361248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465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077" y="3349439"/>
            <a:ext cx="6421881" cy="906973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8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4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8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6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6" y="504049"/>
            <a:ext cx="7107922" cy="281427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38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036" y="3696358"/>
            <a:ext cx="7107922" cy="129895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733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049" y="504049"/>
            <a:ext cx="6692415" cy="249924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38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29555" y="3003291"/>
            <a:ext cx="5973402" cy="31503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8013" indent="0">
              <a:buFontTx/>
              <a:buNone/>
              <a:defRPr/>
            </a:lvl2pPr>
            <a:lvl3pPr marL="756026" indent="0">
              <a:buFontTx/>
              <a:buNone/>
              <a:defRPr/>
            </a:lvl3pPr>
            <a:lvl4pPr marL="1134039" indent="0">
              <a:buFontTx/>
              <a:buNone/>
              <a:defRPr/>
            </a:lvl4pPr>
            <a:lvl5pPr marL="1512052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036" y="3696358"/>
            <a:ext cx="7107922" cy="129895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8031" y="653526"/>
            <a:ext cx="504031" cy="483523"/>
          </a:xfrm>
          <a:prstGeom prst="rect">
            <a:avLst/>
          </a:prstGeom>
        </p:spPr>
        <p:txBody>
          <a:bodyPr vert="horz" lIns="75605" tIns="37802" rIns="75605" bIns="37802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52945" y="2386754"/>
            <a:ext cx="504031" cy="483523"/>
          </a:xfrm>
          <a:prstGeom prst="rect">
            <a:avLst/>
          </a:prstGeom>
        </p:spPr>
        <p:txBody>
          <a:bodyPr vert="horz" lIns="75605" tIns="37802" rIns="75605" bIns="37802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677921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6" y="1597468"/>
            <a:ext cx="7107922" cy="21460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38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036" y="3743529"/>
            <a:ext cx="7107922" cy="1251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954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049" y="504049"/>
            <a:ext cx="6692415" cy="249924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38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60034" y="3318322"/>
            <a:ext cx="7107923" cy="42520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8013" indent="0">
              <a:buFontTx/>
              <a:buNone/>
              <a:defRPr/>
            </a:lvl2pPr>
            <a:lvl3pPr marL="756026" indent="0">
              <a:buFontTx/>
              <a:buNone/>
              <a:defRPr/>
            </a:lvl3pPr>
            <a:lvl4pPr marL="1134039" indent="0">
              <a:buFontTx/>
              <a:buNone/>
              <a:defRPr/>
            </a:lvl4pPr>
            <a:lvl5pPr marL="1512052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036" y="3743529"/>
            <a:ext cx="7107922" cy="1251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8031" y="653526"/>
            <a:ext cx="504031" cy="483523"/>
          </a:xfrm>
          <a:prstGeom prst="rect">
            <a:avLst/>
          </a:prstGeom>
        </p:spPr>
        <p:txBody>
          <a:bodyPr vert="horz" lIns="75605" tIns="37802" rIns="75605" bIns="37802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52945" y="2386754"/>
            <a:ext cx="504031" cy="483523"/>
          </a:xfrm>
          <a:prstGeom prst="rect">
            <a:avLst/>
          </a:prstGeom>
        </p:spPr>
        <p:txBody>
          <a:bodyPr vert="horz" lIns="75605" tIns="37802" rIns="75605" bIns="37802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6113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035" y="504049"/>
            <a:ext cx="7100923" cy="249924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38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60034" y="3318322"/>
            <a:ext cx="7107923" cy="42520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8013" indent="0">
              <a:buFontTx/>
              <a:buNone/>
              <a:defRPr/>
            </a:lvl2pPr>
            <a:lvl3pPr marL="756026" indent="0">
              <a:buFontTx/>
              <a:buNone/>
              <a:defRPr/>
            </a:lvl3pPr>
            <a:lvl4pPr marL="1134039" indent="0">
              <a:buFontTx/>
              <a:buNone/>
              <a:defRPr/>
            </a:lvl4pPr>
            <a:lvl5pPr marL="1512052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036" y="3743529"/>
            <a:ext cx="7107922" cy="1251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04914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5" y="504049"/>
            <a:ext cx="7107922" cy="109210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035" y="1786488"/>
            <a:ext cx="7107922" cy="320882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787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7855" y="504048"/>
            <a:ext cx="1078791" cy="4342172"/>
          </a:xfrm>
          <a:prstGeom prst="rect">
            <a:avLst/>
          </a:prstGeo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036" y="504049"/>
            <a:ext cx="5837494" cy="43421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5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5" y="504049"/>
            <a:ext cx="7107922" cy="10921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9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035" y="1786488"/>
            <a:ext cx="7107922" cy="32088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9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6" y="2233217"/>
            <a:ext cx="7107922" cy="1510312"/>
          </a:xfrm>
          <a:prstGeom prst="rect">
            <a:avLst/>
          </a:prstGeo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036" y="3743529"/>
            <a:ext cx="7107922" cy="71142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65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41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5" y="504049"/>
            <a:ext cx="7107922" cy="109210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0036" y="1786487"/>
            <a:ext cx="3459456" cy="32088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8504" y="1786488"/>
            <a:ext cx="3459455" cy="32088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7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5" y="504049"/>
            <a:ext cx="7107922" cy="10921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722" y="1786813"/>
            <a:ext cx="3460769" cy="47648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722" y="2263297"/>
            <a:ext cx="3460769" cy="273201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07192" y="1786813"/>
            <a:ext cx="3460765" cy="47648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07193" y="2263297"/>
            <a:ext cx="3460764" cy="273201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3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5" y="504049"/>
            <a:ext cx="7107922" cy="109210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9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>
            <a:extLst>
              <a:ext uri="{FF2B5EF4-FFF2-40B4-BE49-F238E27FC236}">
                <a16:creationId xmlns:a16="http://schemas.microsoft.com/office/drawing/2014/main" id="{99B9D023-07DC-761F-1072-BF1F6506E05D}"/>
              </a:ext>
            </a:extLst>
          </p:cNvPr>
          <p:cNvSpPr/>
          <p:nvPr userDrawn="1"/>
        </p:nvSpPr>
        <p:spPr>
          <a:xfrm>
            <a:off x="2520032" y="2115195"/>
            <a:ext cx="5207010" cy="2779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60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5" y="1239123"/>
            <a:ext cx="3187012" cy="105710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65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6059" y="425766"/>
            <a:ext cx="3731899" cy="456954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035" y="2296225"/>
            <a:ext cx="3187012" cy="21369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58"/>
            </a:lvl1pPr>
            <a:lvl2pPr marL="377900" indent="0">
              <a:buNone/>
              <a:defRPr sz="1158"/>
            </a:lvl2pPr>
            <a:lvl3pPr marL="755799" indent="0">
              <a:buNone/>
              <a:defRPr sz="992"/>
            </a:lvl3pPr>
            <a:lvl4pPr marL="1133699" indent="0">
              <a:buNone/>
              <a:defRPr sz="827"/>
            </a:lvl4pPr>
            <a:lvl5pPr marL="1511598" indent="0">
              <a:buNone/>
              <a:defRPr sz="827"/>
            </a:lvl5pPr>
            <a:lvl6pPr marL="1889498" indent="0">
              <a:buNone/>
              <a:defRPr sz="827"/>
            </a:lvl6pPr>
            <a:lvl7pPr marL="2267397" indent="0">
              <a:buNone/>
              <a:defRPr sz="827"/>
            </a:lvl7pPr>
            <a:lvl8pPr marL="2645297" indent="0">
              <a:buNone/>
              <a:defRPr sz="827"/>
            </a:lvl8pPr>
            <a:lvl9pPr marL="3023197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5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36" y="3969385"/>
            <a:ext cx="7107921" cy="46860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0035" y="504049"/>
            <a:ext cx="7107922" cy="31798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036" y="4437993"/>
            <a:ext cx="7107921" cy="55731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0035" y="4995312"/>
            <a:ext cx="5207010" cy="30190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2958" y="4995312"/>
            <a:ext cx="565000" cy="301904"/>
          </a:xfrm>
          <a:prstGeom prst="rect">
            <a:avLst/>
          </a:prstGeom>
        </p:spPr>
        <p:txBody>
          <a:bodyPr/>
          <a:lstStyle/>
          <a:p>
            <a:pPr lvl="0" defTabSz="449580" eaLnBrk="1">
              <a:lnSpc>
                <a:spcPct val="93000"/>
              </a:lnSpc>
              <a:buClrTx/>
              <a:tabLst>
                <a:tab pos="0" algn="l"/>
                <a:tab pos="444500" algn="l"/>
                <a:tab pos="894080" algn="l"/>
                <a:tab pos="1343025" algn="l"/>
                <a:tab pos="1792605" algn="l"/>
                <a:tab pos="2241550" algn="l"/>
                <a:tab pos="2691130" algn="l"/>
                <a:tab pos="3140075" algn="l"/>
                <a:tab pos="3589655" algn="l"/>
                <a:tab pos="4038600" algn="l"/>
                <a:tab pos="4488180" algn="l"/>
                <a:tab pos="4937125" algn="l"/>
                <a:tab pos="5386705" algn="l"/>
                <a:tab pos="5835650" algn="l"/>
                <a:tab pos="6285230" algn="l"/>
                <a:tab pos="6734175" algn="l"/>
                <a:tab pos="7183755" algn="l"/>
                <a:tab pos="7632700" algn="l"/>
                <a:tab pos="8082280" algn="l"/>
                <a:tab pos="8531225" algn="l"/>
                <a:tab pos="8980805" algn="l"/>
                <a:tab pos="8982075" algn="l"/>
                <a:tab pos="9431655" algn="l"/>
                <a:tab pos="98806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mtClean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1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26" Type="http://schemas.openxmlformats.org/officeDocument/2006/relationships/image" Target="../media/image9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5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eg"/><Relationship Id="rId29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7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jpeg"/><Relationship Id="rId28" Type="http://schemas.openxmlformats.org/officeDocument/2006/relationships/image" Target="../media/image1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jpeg"/><Relationship Id="rId27" Type="http://schemas.openxmlformats.org/officeDocument/2006/relationships/image" Target="../media/image10.jpeg"/><Relationship Id="rId30" Type="http://schemas.openxmlformats.org/officeDocument/2006/relationships/image" Target="../media/image1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7001"/>
            <a:ext cx="10080625" cy="5677551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7370" y="4995312"/>
            <a:ext cx="754012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11/10/2023</a:t>
            </a:fld>
            <a:endParaRPr lang="en-US" dirty="0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75C83DA2-AAD1-954C-CEA2-9BF0CC46A689}"/>
              </a:ext>
            </a:extLst>
          </p:cNvPr>
          <p:cNvGrpSpPr/>
          <p:nvPr userDrawn="1"/>
        </p:nvGrpSpPr>
        <p:grpSpPr>
          <a:xfrm>
            <a:off x="1007864" y="4851499"/>
            <a:ext cx="9577064" cy="845557"/>
            <a:chOff x="1439912" y="4745437"/>
            <a:chExt cx="9649072" cy="992181"/>
          </a:xfrm>
        </p:grpSpPr>
        <p:sp>
          <p:nvSpPr>
            <p:cNvPr id="13" name="CaixaDeTexto 26">
              <a:extLst>
                <a:ext uri="{FF2B5EF4-FFF2-40B4-BE49-F238E27FC236}">
                  <a16:creationId xmlns:a16="http://schemas.microsoft.com/office/drawing/2014/main" id="{87C8DC22-89FB-7060-74DE-6BF9B3404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63570" y="4765072"/>
              <a:ext cx="2325414" cy="315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pt-BR" altLang="pt-BR" sz="1100" dirty="0">
                  <a:solidFill>
                    <a:srgbClr val="757575"/>
                  </a:solidFill>
                </a:rPr>
                <a:t>Realização:</a:t>
              </a:r>
            </a:p>
          </p:txBody>
        </p:sp>
        <p:sp>
          <p:nvSpPr>
            <p:cNvPr id="14" name="CaixaDeTexto 27">
              <a:extLst>
                <a:ext uri="{FF2B5EF4-FFF2-40B4-BE49-F238E27FC236}">
                  <a16:creationId xmlns:a16="http://schemas.microsoft.com/office/drawing/2014/main" id="{48097652-EE04-7757-B12C-E5A2160CAA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5178" y="4745437"/>
              <a:ext cx="2325414" cy="315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pt-BR" altLang="pt-BR" sz="1100" dirty="0">
                  <a:solidFill>
                    <a:srgbClr val="757575"/>
                  </a:solidFill>
                </a:rPr>
                <a:t>Apoio:</a:t>
              </a:r>
            </a:p>
          </p:txBody>
        </p:sp>
        <p:sp>
          <p:nvSpPr>
            <p:cNvPr id="15" name="CaixaDeTexto 28">
              <a:extLst>
                <a:ext uri="{FF2B5EF4-FFF2-40B4-BE49-F238E27FC236}">
                  <a16:creationId xmlns:a16="http://schemas.microsoft.com/office/drawing/2014/main" id="{7911E2D6-3839-B786-0765-99085FC04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7477" y="4765072"/>
              <a:ext cx="1598112" cy="315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pt-BR" altLang="pt-BR" sz="1100" dirty="0">
                  <a:solidFill>
                    <a:srgbClr val="757575"/>
                  </a:solidFill>
                </a:rPr>
                <a:t>Patrocínio:</a:t>
              </a:r>
            </a:p>
          </p:txBody>
        </p:sp>
        <p:pic>
          <p:nvPicPr>
            <p:cNvPr id="16" name="Imagem 30">
              <a:extLst>
                <a:ext uri="{FF2B5EF4-FFF2-40B4-BE49-F238E27FC236}">
                  <a16:creationId xmlns:a16="http://schemas.microsoft.com/office/drawing/2014/main" id="{7F533503-9585-029D-BC28-43DE714B15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9912" y="5163623"/>
              <a:ext cx="1225076" cy="573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agem 31">
              <a:extLst>
                <a:ext uri="{FF2B5EF4-FFF2-40B4-BE49-F238E27FC236}">
                  <a16:creationId xmlns:a16="http://schemas.microsoft.com/office/drawing/2014/main" id="{07E22EEE-3FBA-A7BF-8E90-570B4F4CC4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0345" y="5023912"/>
              <a:ext cx="571727" cy="594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Imagem 32">
              <a:extLst>
                <a:ext uri="{FF2B5EF4-FFF2-40B4-BE49-F238E27FC236}">
                  <a16:creationId xmlns:a16="http://schemas.microsoft.com/office/drawing/2014/main" id="{C0749BD2-8C3E-565C-515E-2AFAEDD2F2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160" y="4996268"/>
              <a:ext cx="542402" cy="68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Imagem 33">
              <a:extLst>
                <a:ext uri="{FF2B5EF4-FFF2-40B4-BE49-F238E27FC236}">
                  <a16:creationId xmlns:a16="http://schemas.microsoft.com/office/drawing/2014/main" id="{B9B26372-E738-C772-057D-1B461BDCDA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8295" y="5035154"/>
              <a:ext cx="618737" cy="606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Imagem 34">
              <a:extLst>
                <a:ext uri="{FF2B5EF4-FFF2-40B4-BE49-F238E27FC236}">
                  <a16:creationId xmlns:a16="http://schemas.microsoft.com/office/drawing/2014/main" id="{5CD2C91D-1217-FC23-7954-C21EC62264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1589" y="5063914"/>
              <a:ext cx="683740" cy="514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Imagem 35">
              <a:extLst>
                <a:ext uri="{FF2B5EF4-FFF2-40B4-BE49-F238E27FC236}">
                  <a16:creationId xmlns:a16="http://schemas.microsoft.com/office/drawing/2014/main" id="{30D36D95-4E45-65DD-BBBC-99199E4CC0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40" t="28218" r="7880" b="22183"/>
            <a:stretch>
              <a:fillRect/>
            </a:stretch>
          </p:blipFill>
          <p:spPr bwMode="auto">
            <a:xfrm>
              <a:off x="5908608" y="5110630"/>
              <a:ext cx="1201130" cy="403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Imagem 36">
              <a:extLst>
                <a:ext uri="{FF2B5EF4-FFF2-40B4-BE49-F238E27FC236}">
                  <a16:creationId xmlns:a16="http://schemas.microsoft.com/office/drawing/2014/main" id="{E6864881-381A-8719-8D34-066B5333E4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4848" y="5063354"/>
              <a:ext cx="831418" cy="493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" name="Imagem 29">
            <a:extLst>
              <a:ext uri="{FF2B5EF4-FFF2-40B4-BE49-F238E27FC236}">
                <a16:creationId xmlns:a16="http://schemas.microsoft.com/office/drawing/2014/main" id="{8A6C1276-2177-E589-FE2A-9170FB63BD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054" y="5106712"/>
            <a:ext cx="1589578" cy="45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Agrupar 37">
            <a:extLst>
              <a:ext uri="{FF2B5EF4-FFF2-40B4-BE49-F238E27FC236}">
                <a16:creationId xmlns:a16="http://schemas.microsoft.com/office/drawing/2014/main" id="{45B90977-AF91-509A-E6BA-F102BDBCE956}"/>
              </a:ext>
            </a:extLst>
          </p:cNvPr>
          <p:cNvGrpSpPr/>
          <p:nvPr userDrawn="1"/>
        </p:nvGrpSpPr>
        <p:grpSpPr>
          <a:xfrm>
            <a:off x="21266" y="-21053"/>
            <a:ext cx="10044000" cy="962751"/>
            <a:chOff x="21266" y="-21053"/>
            <a:chExt cx="10044000" cy="962751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2835642C-E5EA-D06A-2D86-64EE14106C37}"/>
                </a:ext>
              </a:extLst>
            </p:cNvPr>
            <p:cNvSpPr/>
            <p:nvPr/>
          </p:nvSpPr>
          <p:spPr bwMode="auto">
            <a:xfrm>
              <a:off x="21266" y="-21053"/>
              <a:ext cx="10044000" cy="962751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pic>
          <p:nvPicPr>
            <p:cNvPr id="6" name="Imagem 19">
              <a:extLst>
                <a:ext uri="{FF2B5EF4-FFF2-40B4-BE49-F238E27FC236}">
                  <a16:creationId xmlns:a16="http://schemas.microsoft.com/office/drawing/2014/main" id="{EC8A511E-3857-3518-2F49-465406C1BB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25" y="30038"/>
              <a:ext cx="646850" cy="805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agem 20">
              <a:extLst>
                <a:ext uri="{FF2B5EF4-FFF2-40B4-BE49-F238E27FC236}">
                  <a16:creationId xmlns:a16="http://schemas.microsoft.com/office/drawing/2014/main" id="{FCB79BDA-6260-E723-D454-48D2D0798A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8388" y="566119"/>
              <a:ext cx="726062" cy="269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agem 21">
              <a:extLst>
                <a:ext uri="{FF2B5EF4-FFF2-40B4-BE49-F238E27FC236}">
                  <a16:creationId xmlns:a16="http://schemas.microsoft.com/office/drawing/2014/main" id="{9C25EB87-9E4D-4462-3B06-2A1A6CFB89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9604" y="539813"/>
              <a:ext cx="710355" cy="31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Imagem 22">
              <a:extLst>
                <a:ext uri="{FF2B5EF4-FFF2-40B4-BE49-F238E27FC236}">
                  <a16:creationId xmlns:a16="http://schemas.microsoft.com/office/drawing/2014/main" id="{6B923056-5D21-36A2-F38A-470E1F17D0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65556" y="97890"/>
              <a:ext cx="910461" cy="424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Imagem 23">
              <a:extLst>
                <a:ext uri="{FF2B5EF4-FFF2-40B4-BE49-F238E27FC236}">
                  <a16:creationId xmlns:a16="http://schemas.microsoft.com/office/drawing/2014/main" id="{2B5F5C28-ECD3-50D2-2A24-B26CE887A7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5916" y="180234"/>
              <a:ext cx="1159390" cy="315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80A6A2E8-2411-133E-1ACC-226FBC54D172}"/>
                </a:ext>
              </a:extLst>
            </p:cNvPr>
            <p:cNvSpPr/>
            <p:nvPr/>
          </p:nvSpPr>
          <p:spPr>
            <a:xfrm>
              <a:off x="778357" y="147289"/>
              <a:ext cx="7004297" cy="66697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0000" tIns="46800" rIns="90000" bIns="46800">
              <a:spAutoFit/>
            </a:bodyPr>
            <a:lstStyle/>
            <a:p>
              <a:pPr defTabSz="449580" eaLnBrk="1">
                <a:lnSpc>
                  <a:spcPct val="93000"/>
                </a:lnSpc>
                <a:buClrTx/>
                <a:buFontTx/>
                <a:tabLst>
                  <a:tab pos="0" algn="l"/>
                  <a:tab pos="446405" algn="l"/>
                  <a:tab pos="895350" algn="l"/>
                  <a:tab pos="1344930" algn="l"/>
                  <a:tab pos="1793875" algn="l"/>
                  <a:tab pos="2243455" algn="l"/>
                  <a:tab pos="2692400" algn="l"/>
                  <a:tab pos="3141980" algn="l"/>
                  <a:tab pos="3590925" algn="l"/>
                  <a:tab pos="4040505" algn="l"/>
                  <a:tab pos="4489450" algn="l"/>
                  <a:tab pos="4939030" algn="l"/>
                  <a:tab pos="5387975" algn="l"/>
                  <a:tab pos="5837555" algn="l"/>
                  <a:tab pos="6286500" algn="l"/>
                  <a:tab pos="6736080" algn="l"/>
                  <a:tab pos="7185025" algn="l"/>
                  <a:tab pos="7634605" algn="l"/>
                  <a:tab pos="8083550" algn="l"/>
                  <a:tab pos="8533130" algn="l"/>
                  <a:tab pos="8982075" algn="l"/>
                  <a:tab pos="8983980" algn="l"/>
                  <a:tab pos="9432925" algn="l"/>
                  <a:tab pos="9882505" algn="l"/>
                  <a:tab pos="10331450" algn="l"/>
                  <a:tab pos="10781030" algn="l"/>
                </a:tabLst>
              </a:pPr>
              <a:endParaRPr lang="pt-PT" altLang="pt-BR" sz="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 Unicode MS" pitchFamily="32" charset="0"/>
              </a:endParaRPr>
            </a:p>
            <a:p>
              <a:pPr defTabSz="449580" eaLnBrk="1">
                <a:lnSpc>
                  <a:spcPct val="93000"/>
                </a:lnSpc>
                <a:buClrTx/>
                <a:buFontTx/>
                <a:tabLst>
                  <a:tab pos="0" algn="l"/>
                  <a:tab pos="446405" algn="l"/>
                  <a:tab pos="895350" algn="l"/>
                  <a:tab pos="1344930" algn="l"/>
                  <a:tab pos="1793875" algn="l"/>
                  <a:tab pos="2243455" algn="l"/>
                  <a:tab pos="2692400" algn="l"/>
                  <a:tab pos="3141980" algn="l"/>
                  <a:tab pos="3590925" algn="l"/>
                  <a:tab pos="4040505" algn="l"/>
                  <a:tab pos="4489450" algn="l"/>
                  <a:tab pos="4939030" algn="l"/>
                  <a:tab pos="5387975" algn="l"/>
                  <a:tab pos="5837555" algn="l"/>
                  <a:tab pos="6286500" algn="l"/>
                  <a:tab pos="6736080" algn="l"/>
                  <a:tab pos="7185025" algn="l"/>
                  <a:tab pos="7634605" algn="l"/>
                  <a:tab pos="8083550" algn="l"/>
                  <a:tab pos="8533130" algn="l"/>
                  <a:tab pos="8982075" algn="l"/>
                  <a:tab pos="8983980" algn="l"/>
                  <a:tab pos="9432925" algn="l"/>
                  <a:tab pos="9882505" algn="l"/>
                  <a:tab pos="10331450" algn="l"/>
                  <a:tab pos="10781030" algn="l"/>
                </a:tabLst>
              </a:pPr>
              <a:r>
                <a:rPr lang="pt-PT" altLang="pt-BR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 Unicode MS" pitchFamily="32" charset="0"/>
                </a:rPr>
                <a:t>XII Jornada Acadêmica de Ciência, Tecnologia e Cultura</a:t>
              </a:r>
            </a:p>
            <a:p>
              <a:pPr defTabSz="449580" eaLnBrk="1">
                <a:lnSpc>
                  <a:spcPct val="93000"/>
                </a:lnSpc>
                <a:buClrTx/>
                <a:buFontTx/>
                <a:tabLst>
                  <a:tab pos="0" algn="l"/>
                  <a:tab pos="446405" algn="l"/>
                  <a:tab pos="895350" algn="l"/>
                  <a:tab pos="1344930" algn="l"/>
                  <a:tab pos="1793875" algn="l"/>
                  <a:tab pos="2243455" algn="l"/>
                  <a:tab pos="2692400" algn="l"/>
                  <a:tab pos="3141980" algn="l"/>
                  <a:tab pos="3590925" algn="l"/>
                  <a:tab pos="4040505" algn="l"/>
                  <a:tab pos="4489450" algn="l"/>
                  <a:tab pos="4939030" algn="l"/>
                  <a:tab pos="5387975" algn="l"/>
                  <a:tab pos="5837555" algn="l"/>
                  <a:tab pos="6286500" algn="l"/>
                  <a:tab pos="6736080" algn="l"/>
                  <a:tab pos="7185025" algn="l"/>
                  <a:tab pos="7634605" algn="l"/>
                  <a:tab pos="8083550" algn="l"/>
                  <a:tab pos="8533130" algn="l"/>
                  <a:tab pos="8982075" algn="l"/>
                  <a:tab pos="8983980" algn="l"/>
                  <a:tab pos="9432925" algn="l"/>
                  <a:tab pos="9882505" algn="l"/>
                  <a:tab pos="10331450" algn="l"/>
                  <a:tab pos="10781030" algn="l"/>
                </a:tabLst>
              </a:pPr>
              <a:r>
                <a:rPr lang="pt-PT" altLang="pt-BR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 Unicode MS" pitchFamily="32" charset="0"/>
                </a:rPr>
                <a:t>Campus Cachoeiro de Itapemirim</a:t>
              </a:r>
              <a:endParaRPr lang="pt-BR" altLang="pt-BR" sz="19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571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378013" rtl="0" eaLnBrk="1" latinLnBrk="0" hangingPunct="1">
        <a:spcBef>
          <a:spcPct val="0"/>
        </a:spcBef>
        <a:buNone/>
        <a:defRPr sz="297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510" indent="-283510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271" indent="-236258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5032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3045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1058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9071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7084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5097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3110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76CD42E9-2E0D-0395-7B95-28611CE8A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880" y="3555355"/>
            <a:ext cx="8254875" cy="3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9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3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</a:pPr>
            <a:r>
              <a:rPr lang="pt-BR" altLang="pt-BR" sz="13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SOBRENOME, NOME DO AUTOR.(Estudante de IC), SOBRENOME, NOME DO AUTOR.(Orientador), Arial Negrito, 13 </a:t>
            </a:r>
            <a:r>
              <a:rPr lang="pt-BR" altLang="pt-BR" sz="1300" b="1" dirty="0" err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pts</a:t>
            </a:r>
            <a:r>
              <a:rPr lang="pt-BR" altLang="pt-BR" sz="13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, centralizado</a:t>
            </a:r>
          </a:p>
        </p:txBody>
      </p:sp>
      <p:sp>
        <p:nvSpPr>
          <p:cNvPr id="3" name="Text Box 21">
            <a:extLst>
              <a:ext uri="{FF2B5EF4-FFF2-40B4-BE49-F238E27FC236}">
                <a16:creationId xmlns:a16="http://schemas.microsoft.com/office/drawing/2014/main" id="{782EE58B-E54F-CAB1-838F-CF42D9B62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04" y="1899171"/>
            <a:ext cx="9929460" cy="3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9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3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>
              <a:lnSpc>
                <a:spcPts val="2775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</a:pPr>
            <a:r>
              <a:rPr lang="pt-BR" altLang="pt-BR" sz="2400" b="1" dirty="0">
                <a:solidFill>
                  <a:schemeClr val="accent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TÍTULO COM FONTE ARIAL NEGRITO,</a:t>
            </a:r>
          </a:p>
          <a:p>
            <a:pPr algn="ctr" eaLnBrk="1">
              <a:lnSpc>
                <a:spcPts val="2775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</a:pPr>
            <a:r>
              <a:rPr lang="pt-BR" altLang="pt-BR" sz="2400" b="1" dirty="0">
                <a:solidFill>
                  <a:schemeClr val="accent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24 PTS, MAIÚSCULAS E ENTRELINHA 1cm,</a:t>
            </a:r>
          </a:p>
          <a:p>
            <a:pPr algn="ctr" eaLnBrk="1">
              <a:lnSpc>
                <a:spcPts val="2775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</a:pPr>
            <a:r>
              <a:rPr lang="pt-BR" altLang="pt-BR" sz="2400" b="1" dirty="0">
                <a:solidFill>
                  <a:schemeClr val="accent6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PODENDO TER ATÉ 3 LINHAS DE TEXTO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1BAB1EB2-BA2C-B63E-E0F0-10CD7E995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816" y="2524914"/>
            <a:ext cx="8784976" cy="146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9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3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>
              <a:lnSpc>
                <a:spcPts val="1250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</a:pPr>
            <a:r>
              <a:rPr lang="pt-BR" altLang="pt-BR" sz="1200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 Texto com alinhamento justificado, em Arial Regular, 12 pontos, entrelinha 0,5 e composto em duas colunas.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9DDF6A9-1407-1694-C7AC-2099F9D91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403" y="1951827"/>
            <a:ext cx="6008688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9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3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449263">
              <a:spcBef>
                <a:spcPts val="16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49263" fontAlgn="base">
              <a:spcBef>
                <a:spcPts val="16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9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>
              <a:lnSpc>
                <a:spcPct val="150000"/>
              </a:lnSpc>
              <a:spcBef>
                <a:spcPts val="25"/>
              </a:spcBef>
              <a:spcAft>
                <a:spcPts val="25"/>
              </a:spcAft>
              <a:buClrTx/>
              <a:buSzPct val="100000"/>
              <a:buFontTx/>
              <a:buNone/>
            </a:pPr>
            <a:r>
              <a:rPr lang="pt-BR" altLang="pt-BR" sz="16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ARIAL NEGRITO, 16 PTS</a:t>
            </a:r>
          </a:p>
        </p:txBody>
      </p:sp>
    </p:spTree>
    <p:extLst>
      <p:ext uri="{BB962C8B-B14F-4D97-AF65-F5344CB8AC3E}">
        <p14:creationId xmlns:p14="http://schemas.microsoft.com/office/powerpoint/2010/main" val="18094850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</TotalTime>
  <Words>133</Words>
  <Application>Microsoft Office PowerPoint</Application>
  <PresentationFormat>Personalizar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Facetado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JORGE HENRIQUE GUALANDI</dc:creator>
  <cp:lastModifiedBy>Administrador</cp:lastModifiedBy>
  <cp:revision>45</cp:revision>
  <dcterms:created xsi:type="dcterms:W3CDTF">2017-08-03T18:11:42Z</dcterms:created>
  <dcterms:modified xsi:type="dcterms:W3CDTF">2023-11-10T22:03:15Z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5319D416B11243E3A592136190CD9F30_13</vt:lpwstr>
  </property>
  <property fmtid="{D5CDD505-2E9C-101B-9397-08002B2CF9AE}" pid="3" name="KSOProductBuildVer">
    <vt:lpwstr>1046-12.2.0.13266</vt:lpwstr>
  </property>
</Properties>
</file>