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385000" cy="43205400"/>
  <p:notesSz cx="6858000" cy="9144000"/>
  <p:embeddedFontLst>
    <p:embeddedFont>
      <p:font typeface="Arial MT Pro" panose="020B0604020202020204" charset="0"/>
      <p:regular r:id="rId4"/>
    </p:embeddedFont>
    <p:embeddedFont>
      <p:font typeface="Arial MT Pro Bold" panose="020B0604020202020204" charset="0"/>
      <p:regular r:id="rId5"/>
    </p:embeddedFont>
    <p:embeddedFont>
      <p:font typeface="Open Sans Bold" panose="020B0604020202020204" charset="0"/>
      <p:regular r:id="rId6"/>
      <p:bold r:id="rId7"/>
    </p:embeddedFont>
    <p:embeddedFont>
      <p:font typeface="Sunset Hill" pitchFamily="50" charset="0"/>
      <p:regular r:id="rId8"/>
    </p:embeddedFont>
    <p:embeddedFont>
      <p:font typeface="TT Rounds Condensed" panose="020B0604020202020204" charset="0"/>
      <p:regular r:id="rId9"/>
    </p:embeddedFont>
    <p:embeddedFont>
      <p:font typeface="TT Rounds Condensed Bold" panose="020B0604020202020204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45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5101" autoAdjust="0"/>
  </p:normalViewPr>
  <p:slideViewPr>
    <p:cSldViewPr>
      <p:cViewPr>
        <p:scale>
          <a:sx n="25" d="100"/>
          <a:sy n="25" d="100"/>
        </p:scale>
        <p:origin x="1638" y="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presProps" Target="presProps.xml"/><Relationship Id="rId5" Type="http://schemas.openxmlformats.org/officeDocument/2006/relationships/font" Target="fonts/font2.fntdata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07.10.2026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09975" y="512763"/>
            <a:ext cx="19240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3" Type="http://schemas.openxmlformats.org/officeDocument/2006/relationships/image" Target="../media/image1.sv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32394525" cy="805606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5759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2907720" y="10866300"/>
            <a:ext cx="26679600" cy="179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4000" b="1" spc="36">
                <a:solidFill>
                  <a:srgbClr val="000000"/>
                </a:solidFill>
                <a:latin typeface="TT Rounds Condensed Bold"/>
                <a:ea typeface="TT Rounds Condensed Bold"/>
                <a:cs typeface="TT Rounds Condensed Bold"/>
                <a:sym typeface="TT Rounds Condensed Bold"/>
              </a:rPr>
              <a:t>Nomes dos autores, Arial Negrito, tamanho 40pt</a:t>
            </a:r>
          </a:p>
          <a:p>
            <a:pPr algn="ctr">
              <a:lnSpc>
                <a:spcPts val="4800"/>
              </a:lnSpc>
            </a:pPr>
            <a:r>
              <a:rPr lang="en-US" sz="4000" spc="36">
                <a:solidFill>
                  <a:srgbClr val="000000"/>
                </a:solidFill>
                <a:latin typeface="TT Rounds Condensed"/>
                <a:ea typeface="TT Rounds Condensed"/>
                <a:cs typeface="TT Rounds Condensed"/>
                <a:sym typeface="TT Rounds Condensed"/>
              </a:rPr>
              <a:t>Instituições , Arial regular, tamanho 30pt. </a:t>
            </a:r>
          </a:p>
        </p:txBody>
      </p:sp>
      <p:grpSp>
        <p:nvGrpSpPr>
          <p:cNvPr id="9" name="Group 9"/>
          <p:cNvGrpSpPr>
            <a:grpSpLocks noGrp="1" noUngrp="1" noRot="1" noMove="1" noResize="1"/>
          </p:cNvGrpSpPr>
          <p:nvPr/>
        </p:nvGrpSpPr>
        <p:grpSpPr>
          <a:xfrm>
            <a:off x="987300" y="12233340"/>
            <a:ext cx="29905560" cy="12960"/>
            <a:chOff x="0" y="0"/>
            <a:chExt cx="39874080" cy="17280"/>
          </a:xfrm>
        </p:grpSpPr>
        <p:sp>
          <p:nvSpPr>
            <p:cNvPr id="10" name="Freeform 10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382" y="0"/>
              <a:ext cx="39857299" cy="17272"/>
            </a:xfrm>
            <a:custGeom>
              <a:avLst/>
              <a:gdLst/>
              <a:ahLst/>
              <a:cxnLst/>
              <a:rect l="l" t="t" r="r" b="b"/>
              <a:pathLst>
                <a:path w="39857299" h="17272">
                  <a:moveTo>
                    <a:pt x="0" y="0"/>
                  </a:moveTo>
                  <a:lnTo>
                    <a:pt x="39857299" y="508"/>
                  </a:lnTo>
                  <a:lnTo>
                    <a:pt x="39857299" y="17272"/>
                  </a:lnTo>
                  <a:lnTo>
                    <a:pt x="0" y="1676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478635" y="12754155"/>
            <a:ext cx="14637971" cy="8451315"/>
            <a:chOff x="0" y="0"/>
            <a:chExt cx="720150" cy="41578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20150" cy="415782"/>
            </a:xfrm>
            <a:custGeom>
              <a:avLst/>
              <a:gdLst/>
              <a:ahLst/>
              <a:cxnLst/>
              <a:rect l="l" t="t" r="r" b="b"/>
              <a:pathLst>
                <a:path w="720150" h="415782">
                  <a:moveTo>
                    <a:pt x="0" y="0"/>
                  </a:moveTo>
                  <a:lnTo>
                    <a:pt x="720150" y="0"/>
                  </a:lnTo>
                  <a:lnTo>
                    <a:pt x="720150" y="415782"/>
                  </a:lnTo>
                  <a:lnTo>
                    <a:pt x="0" y="41578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6617657" y="21341715"/>
            <a:ext cx="13996800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spc="-1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Imagem</a:t>
            </a:r>
            <a:r>
              <a:rPr lang="en-US" sz="2400" spc="-1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1: </a:t>
            </a:r>
            <a:r>
              <a:rPr lang="en-US" sz="2400" spc="-1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Inserir</a:t>
            </a:r>
            <a:r>
              <a:rPr lang="en-US" sz="2400" spc="-1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ilustração</a:t>
            </a:r>
            <a:r>
              <a:rPr lang="en-US" sz="2400" spc="-1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ou</a:t>
            </a:r>
            <a:r>
              <a:rPr lang="en-US" sz="2400" spc="-1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400" spc="-1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tabela</a:t>
            </a:r>
            <a:r>
              <a:rPr lang="en-US" sz="2400" spc="-1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com legenda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72000" y="8708214"/>
            <a:ext cx="29011680" cy="1827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2"/>
              </a:lnSpc>
            </a:pPr>
            <a:r>
              <a:rPr lang="en-US" sz="5400" b="1" spc="0" dirty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TÍTULO DO TRABALHO ARIAL NEGRITO, TAMANHO 72PT PODENDO SER REDUZIDO PARA ATÉ 60PT, CASO A QUANTIDADE DE TEXTO ULTRAPASSE O ESPAÇO DELIMITADO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02109" y="12718436"/>
            <a:ext cx="14637971" cy="7702279"/>
            <a:chOff x="0" y="-47625"/>
            <a:chExt cx="19517295" cy="10269705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47625"/>
              <a:ext cx="7458655" cy="11146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6480"/>
                </a:lnSpc>
              </a:pPr>
              <a:r>
                <a:rPr lang="en-US" sz="6000" b="1" spc="-1" dirty="0">
                  <a:solidFill>
                    <a:srgbClr val="20284D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INTRODUÇÃO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18255" y="1087605"/>
              <a:ext cx="19199040" cy="9134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40"/>
                </a:lnSpc>
              </a:pP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Apresentar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fundamentação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justificativa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e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objetivos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Fonte Arial,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Apresentar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fundamentação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justificativa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e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objetivos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Fonte Arial,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Apresentar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fundamentação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justificativa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e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objetivos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Fonte Arial,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Apresentar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fundamentação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justificativa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e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objetivos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Fonte Arial,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Apresentar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fundamentação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justificativa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e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objetivos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Fonte Arial,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</a:p>
            <a:p>
              <a:pPr algn="just">
                <a:lnSpc>
                  <a:spcPts val="3840"/>
                </a:lnSpc>
              </a:pP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02109" y="21205470"/>
            <a:ext cx="14637971" cy="7178145"/>
            <a:chOff x="0" y="0"/>
            <a:chExt cx="19517295" cy="9570860"/>
          </a:xfrm>
        </p:grpSpPr>
        <p:sp>
          <p:nvSpPr>
            <p:cNvPr id="22" name="TextBox 22"/>
            <p:cNvSpPr txBox="1"/>
            <p:nvPr/>
          </p:nvSpPr>
          <p:spPr>
            <a:xfrm>
              <a:off x="0" y="-47625"/>
              <a:ext cx="11961495" cy="12617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480"/>
                </a:lnSpc>
              </a:pPr>
              <a:r>
                <a:rPr lang="en-US" sz="6000" b="1" spc="-1">
                  <a:solidFill>
                    <a:srgbClr val="20284D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MATERIAIS E MÉTODOS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18255" y="1084085"/>
              <a:ext cx="19199040" cy="8486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840"/>
                </a:lnSpc>
              </a:pP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Descrever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metodologia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aplicada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realização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detalhando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etapas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foram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realizadas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regular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Descrever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metodologia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aplicada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realização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detalhando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etapas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foram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realizadas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regular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Descrever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metodologia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aplicada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realização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detalhando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etapas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foram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realizadas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regular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Descrever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metodologia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aplicada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realização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detalhando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etapas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foram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realizadas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regular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02109" y="29128946"/>
            <a:ext cx="14637971" cy="10107728"/>
            <a:chOff x="0" y="-47625"/>
            <a:chExt cx="19517295" cy="13476970"/>
          </a:xfrm>
        </p:grpSpPr>
        <p:sp>
          <p:nvSpPr>
            <p:cNvPr id="25" name="TextBox 25"/>
            <p:cNvSpPr txBox="1"/>
            <p:nvPr/>
          </p:nvSpPr>
          <p:spPr>
            <a:xfrm>
              <a:off x="0" y="-47625"/>
              <a:ext cx="14341927" cy="12617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480"/>
                </a:lnSpc>
              </a:pPr>
              <a:r>
                <a:rPr lang="en-US" sz="6000" b="1" spc="-1">
                  <a:solidFill>
                    <a:srgbClr val="20284D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RESULTADOS E DISCUSÃO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18255" y="1084085"/>
              <a:ext cx="19199040" cy="123452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840"/>
                </a:lnSpc>
              </a:pP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Descrever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resultados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obtidos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com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Descrever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resultados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obtidos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com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Descrever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resultados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obtidos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com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Descrever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resultados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obtidos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com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Descrever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resultados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obtidos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com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Descrever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resultados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obtidos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com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Descrever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resultados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obtidos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com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Descrever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resultados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obtidos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com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6478635" y="22238906"/>
            <a:ext cx="14637971" cy="7663920"/>
            <a:chOff x="0" y="0"/>
            <a:chExt cx="19517295" cy="10218560"/>
          </a:xfrm>
        </p:grpSpPr>
        <p:sp>
          <p:nvSpPr>
            <p:cNvPr id="28" name="TextBox 28"/>
            <p:cNvSpPr txBox="1"/>
            <p:nvPr/>
          </p:nvSpPr>
          <p:spPr>
            <a:xfrm>
              <a:off x="0" y="-47625"/>
              <a:ext cx="11961495" cy="12617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480"/>
                </a:lnSpc>
              </a:pPr>
              <a:r>
                <a:rPr lang="en-US" sz="6000" b="1" spc="-1">
                  <a:solidFill>
                    <a:srgbClr val="20284D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CONCLUSÃO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18255" y="1084085"/>
              <a:ext cx="19199040" cy="91344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840"/>
                </a:lnSpc>
              </a:pP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Apresentar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de forma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resumida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conclusão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regular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Espaçamento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simples.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Apresentar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de forma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resumida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conclusão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regular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Espaçamento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simples.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Apresentar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de forma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resumida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conclusão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regular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Espaçamento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simples.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Apresentar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de forma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resumida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conclusão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regular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Espaçamento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simples.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Apresentar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de forma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resumida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conclusão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regular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6478635" y="30683876"/>
            <a:ext cx="14637971" cy="8149695"/>
            <a:chOff x="0" y="0"/>
            <a:chExt cx="19517295" cy="10866260"/>
          </a:xfrm>
        </p:grpSpPr>
        <p:sp>
          <p:nvSpPr>
            <p:cNvPr id="31" name="TextBox 31"/>
            <p:cNvSpPr txBox="1"/>
            <p:nvPr/>
          </p:nvSpPr>
          <p:spPr>
            <a:xfrm>
              <a:off x="0" y="-47625"/>
              <a:ext cx="11961495" cy="12617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6480"/>
                </a:lnSpc>
              </a:pPr>
              <a:r>
                <a:rPr lang="en-US" sz="6000" b="1" spc="-1">
                  <a:solidFill>
                    <a:srgbClr val="20284D"/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REFERÊNCIAS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18255" y="1084085"/>
              <a:ext cx="19199040" cy="9782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just">
                <a:lnSpc>
                  <a:spcPts val="3840"/>
                </a:lnSpc>
              </a:pP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Citar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fontes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utilizadas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no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desenvolvimento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acordo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com as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normas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da ABNT.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Espaçamento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simples.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Alinhado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à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esquerda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Citar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fontes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utilizadas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no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desenvolvimento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acordo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com as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normas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da ABNT.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Espaçamento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simples.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Alinhado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à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esquerda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Citar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fontes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utilizadas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no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desenvolvimento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acordo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com as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normas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da ABNT.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Espaçamento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simples.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Alinhado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à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esquerda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Citar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fontes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utilizadas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no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desenvolvimento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trabalho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acordo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com as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normas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da ABNT. Corpo do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Arial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tamanho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32pt,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podendo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ser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reduzido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para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até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24pt,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a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quantidade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de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texto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ultrapasse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o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delimitado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Espaçamento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simples.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Alinhado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à </a:t>
              </a:r>
              <a:r>
                <a:rPr lang="en-US" sz="3200" spc="-1" dirty="0" err="1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esquerda</a:t>
              </a:r>
              <a:r>
                <a:rPr lang="en-US" sz="3200" spc="-1" dirty="0">
                  <a:solidFill>
                    <a:srgbClr val="000000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.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 rot="-1609151">
            <a:off x="15803234" y="15730803"/>
            <a:ext cx="15618483" cy="22685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54"/>
              </a:lnSpc>
            </a:pPr>
            <a:r>
              <a:rPr lang="en-US" sz="13252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SUA IMAGEM AQUI</a:t>
            </a:r>
          </a:p>
        </p:txBody>
      </p:sp>
      <p:pic>
        <p:nvPicPr>
          <p:cNvPr id="45" name="Gráfico 44">
            <a:extLst>
              <a:ext uri="{FF2B5EF4-FFF2-40B4-BE49-F238E27FC236}">
                <a16:creationId xmlns:a16="http://schemas.microsoft.com/office/drawing/2014/main" id="{6057106C-5C78-61D5-E217-0B6EF81301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7811" y="41033700"/>
            <a:ext cx="6863488" cy="1649877"/>
          </a:xfrm>
          <a:prstGeom prst="rect">
            <a:avLst/>
          </a:prstGeom>
        </p:spPr>
      </p:pic>
      <p:pic>
        <p:nvPicPr>
          <p:cNvPr id="53" name="Imagem 52">
            <a:extLst>
              <a:ext uri="{FF2B5EF4-FFF2-40B4-BE49-F238E27FC236}">
                <a16:creationId xmlns:a16="http://schemas.microsoft.com/office/drawing/2014/main" id="{5A6A52B4-AD40-6063-FBBD-ED34CA7626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372"/>
          <a:stretch>
            <a:fillRect/>
          </a:stretch>
        </p:blipFill>
        <p:spPr>
          <a:xfrm>
            <a:off x="25219943" y="41033841"/>
            <a:ext cx="1916567" cy="1649593"/>
          </a:xfrm>
          <a:prstGeom prst="rect">
            <a:avLst/>
          </a:prstGeom>
        </p:spPr>
      </p:pic>
      <p:pic>
        <p:nvPicPr>
          <p:cNvPr id="60" name="Gráfico 59">
            <a:extLst>
              <a:ext uri="{FF2B5EF4-FFF2-40B4-BE49-F238E27FC236}">
                <a16:creationId xmlns:a16="http://schemas.microsoft.com/office/drawing/2014/main" id="{36FDE24A-1046-316B-F4B6-A9EADF1CFF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230406" y="41132941"/>
            <a:ext cx="3886200" cy="1451393"/>
          </a:xfrm>
          <a:prstGeom prst="rect">
            <a:avLst/>
          </a:prstGeom>
        </p:spPr>
      </p:pic>
      <p:pic>
        <p:nvPicPr>
          <p:cNvPr id="73" name="Imagem 72">
            <a:extLst>
              <a:ext uri="{FF2B5EF4-FFF2-40B4-BE49-F238E27FC236}">
                <a16:creationId xmlns:a16="http://schemas.microsoft.com/office/drawing/2014/main" id="{D8F896D6-D168-06BE-EA43-C7D31A1218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"/>
          <a:stretch/>
        </p:blipFill>
        <p:spPr>
          <a:xfrm>
            <a:off x="-30506" y="-1"/>
            <a:ext cx="32455538" cy="8048119"/>
          </a:xfrm>
          <a:prstGeom prst="rect">
            <a:avLst/>
          </a:prstGeom>
        </p:spPr>
      </p:pic>
      <p:pic>
        <p:nvPicPr>
          <p:cNvPr id="65" name="Imagem 64">
            <a:extLst>
              <a:ext uri="{FF2B5EF4-FFF2-40B4-BE49-F238E27FC236}">
                <a16:creationId xmlns:a16="http://schemas.microsoft.com/office/drawing/2014/main" id="{832465D3-E4A3-4BF6-8294-B460815769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2" t="11828" r="11618" b="11868"/>
          <a:stretch>
            <a:fillRect/>
          </a:stretch>
        </p:blipFill>
        <p:spPr>
          <a:xfrm>
            <a:off x="616974" y="1284347"/>
            <a:ext cx="6248400" cy="6230588"/>
          </a:xfrm>
          <a:prstGeom prst="rect">
            <a:avLst/>
          </a:prstGeom>
        </p:spPr>
      </p:pic>
      <p:pic>
        <p:nvPicPr>
          <p:cNvPr id="67" name="Gráfico 66">
            <a:extLst>
              <a:ext uri="{FF2B5EF4-FFF2-40B4-BE49-F238E27FC236}">
                <a16:creationId xmlns:a16="http://schemas.microsoft.com/office/drawing/2014/main" id="{F6E3846A-3BB4-04AD-4F5A-D818408B80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225396" y="819471"/>
            <a:ext cx="5367214" cy="6695464"/>
          </a:xfrm>
          <a:prstGeom prst="rect">
            <a:avLst/>
          </a:prstGeom>
        </p:spPr>
      </p:pic>
      <p:pic>
        <p:nvPicPr>
          <p:cNvPr id="77" name="Imagem 76">
            <a:extLst>
              <a:ext uri="{FF2B5EF4-FFF2-40B4-BE49-F238E27FC236}">
                <a16:creationId xmlns:a16="http://schemas.microsoft.com/office/drawing/2014/main" id="{FCA9EA48-3767-29CF-D158-83EDB3EB469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240" y="40940695"/>
            <a:ext cx="2174293" cy="1742597"/>
          </a:xfrm>
          <a:prstGeom prst="rect">
            <a:avLst/>
          </a:prstGeom>
        </p:spPr>
      </p:pic>
      <p:pic>
        <p:nvPicPr>
          <p:cNvPr id="81" name="Imagem 80">
            <a:extLst>
              <a:ext uri="{FF2B5EF4-FFF2-40B4-BE49-F238E27FC236}">
                <a16:creationId xmlns:a16="http://schemas.microsoft.com/office/drawing/2014/main" id="{20F95890-44CE-2E29-9724-7833BA96623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6008" y="40756395"/>
            <a:ext cx="3938026" cy="1728851"/>
          </a:xfrm>
          <a:prstGeom prst="rect">
            <a:avLst/>
          </a:prstGeom>
        </p:spPr>
      </p:pic>
      <p:pic>
        <p:nvPicPr>
          <p:cNvPr id="83" name="Gráfico 82">
            <a:extLst>
              <a:ext uri="{FF2B5EF4-FFF2-40B4-BE49-F238E27FC236}">
                <a16:creationId xmlns:a16="http://schemas.microsoft.com/office/drawing/2014/main" id="{32B975CE-9F02-827F-7A3C-096EA3DD22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5667" t="27700" r="62092" b="28034"/>
          <a:stretch>
            <a:fillRect/>
          </a:stretch>
        </p:blipFill>
        <p:spPr>
          <a:xfrm>
            <a:off x="11645474" y="41090131"/>
            <a:ext cx="3880593" cy="1283862"/>
          </a:xfrm>
          <a:prstGeom prst="rect">
            <a:avLst/>
          </a:prstGeom>
        </p:spPr>
      </p:pic>
      <p:pic>
        <p:nvPicPr>
          <p:cNvPr id="96" name="Gráfico 95">
            <a:extLst>
              <a:ext uri="{FF2B5EF4-FFF2-40B4-BE49-F238E27FC236}">
                <a16:creationId xmlns:a16="http://schemas.microsoft.com/office/drawing/2014/main" id="{8E5CF086-DDD1-836D-BF02-40C6CEA2F5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0543975" y="41226871"/>
            <a:ext cx="4136025" cy="1356231"/>
          </a:xfrm>
          <a:prstGeom prst="rect">
            <a:avLst/>
          </a:prstGeom>
        </p:spPr>
      </p:pic>
      <p:pic>
        <p:nvPicPr>
          <p:cNvPr id="102" name="Gráfico 101">
            <a:extLst>
              <a:ext uri="{FF2B5EF4-FFF2-40B4-BE49-F238E27FC236}">
                <a16:creationId xmlns:a16="http://schemas.microsoft.com/office/drawing/2014/main" id="{BBA6F3C8-DDB7-1547-D94F-5A433A17DC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955057" y="4925975"/>
            <a:ext cx="12474887" cy="1102460"/>
          </a:xfrm>
          <a:prstGeom prst="rect">
            <a:avLst/>
          </a:prstGeom>
        </p:spPr>
      </p:pic>
      <p:pic>
        <p:nvPicPr>
          <p:cNvPr id="104" name="Gráfico 103">
            <a:extLst>
              <a:ext uri="{FF2B5EF4-FFF2-40B4-BE49-F238E27FC236}">
                <a16:creationId xmlns:a16="http://schemas.microsoft.com/office/drawing/2014/main" id="{42861283-01F7-2799-603C-1D43292846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025143" y="6610978"/>
            <a:ext cx="10334715" cy="667961"/>
          </a:xfrm>
          <a:prstGeom prst="rect">
            <a:avLst/>
          </a:prstGeom>
        </p:spPr>
      </p:pic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9A7E874B-48FD-DEEC-5A19-8887127FF318}"/>
              </a:ext>
            </a:extLst>
          </p:cNvPr>
          <p:cNvSpPr txBox="1"/>
          <p:nvPr/>
        </p:nvSpPr>
        <p:spPr>
          <a:xfrm>
            <a:off x="6336161" y="1108229"/>
            <a:ext cx="19712678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7024"/>
              </a:lnSpc>
            </a:pPr>
            <a:r>
              <a:rPr lang="en-US" sz="20000" spc="2800" dirty="0">
                <a:solidFill>
                  <a:srgbClr val="FFFFFF"/>
                </a:solidFill>
                <a:latin typeface="Sunset Hill"/>
                <a:ea typeface="Sunset Hill"/>
                <a:cs typeface="Sunset Hill"/>
                <a:sym typeface="Sunset Hill"/>
              </a:rPr>
              <a:t>XV JACITEC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1050</Words>
  <Application>Microsoft Office PowerPoint</Application>
  <PresentationFormat>Personalizar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10" baseType="lpstr">
      <vt:lpstr>Arial MT Pro</vt:lpstr>
      <vt:lpstr>Arial MT Pro Bold</vt:lpstr>
      <vt:lpstr>TT Rounds Condensed Bold</vt:lpstr>
      <vt:lpstr>Sunset Hill</vt:lpstr>
      <vt:lpstr>Open Sans Bold</vt:lpstr>
      <vt:lpstr>Arial</vt:lpstr>
      <vt:lpstr>TT Rounds Condensed</vt:lpstr>
      <vt:lpstr>Calibri</vt:lpstr>
      <vt:lpstr>Office Theme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último ppt (1).pptx</dc:title>
  <cp:lastModifiedBy>Marcos Lopes Ribeiro</cp:lastModifiedBy>
  <cp:revision>11</cp:revision>
  <dcterms:created xsi:type="dcterms:W3CDTF">2006-08-16T00:00:00Z</dcterms:created>
  <dcterms:modified xsi:type="dcterms:W3CDTF">2026-10-07T19:39:43Z</dcterms:modified>
  <dc:identifier>DAGSdtYesm4</dc:identifier>
</cp:coreProperties>
</file>