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808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7C99BCD-EA52-41D0-BEB7-107F8A64A4BE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85800" y="4343400"/>
            <a:ext cx="548388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6240" cy="40946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939024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480040" y="10110240"/>
            <a:ext cx="939024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1340440" y="10110240"/>
            <a:ext cx="939024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939024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1480040" y="23199120"/>
            <a:ext cx="939024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1340440" y="23199120"/>
            <a:ext cx="939024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6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620720" y="40044600"/>
            <a:ext cx="7552080" cy="22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11071080" y="40044600"/>
            <a:ext cx="10260360" cy="22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301130" y="13122900"/>
            <a:ext cx="14399280" cy="66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pt-BR" sz="6000" b="1" strike="noStrike" spc="-1">
                <a:solidFill>
                  <a:srgbClr val="20284D"/>
                </a:solidFill>
                <a:latin typeface="Arial"/>
                <a:ea typeface="Arial"/>
              </a:rPr>
              <a:t>INTRODUÇÃO</a:t>
            </a:r>
            <a:endParaRPr lang="pt-BR" sz="60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Arial"/>
              </a:rPr>
              <a:t>Apresentar a fundamentação, a justificativa e os objetivos do trabalho. Fonte Arial, tamanho 32pt, podendo ser reduzido para até 24pt, caso a quantidade de texto ultrapasse o espaço delimitado. Apresentar a fundamentação, a justificativa e os objetivos do trabalho. Fonte Arial, tamanho 32pt, podendo ser reduzido para até 24pt, caso a quantidade de texto ultrapasse o espaço delimitado. Apresentar a fundamentação, a justificativa e os objetivos do trabalho. Fonte Arial, tamanho 32pt, podendo ser reduzido para até 24pt, caso a quantidade de texto ultrapasse o espaço delimitado. Apresentar a fundamentação, a justificativa e os objetivos do trabalho. Fonte Arial, tamanho 32pt, podendo ser reduzido para até 24pt, caso a quantidade de texto ultrapasse o espaço delimitado. Apresentar a fundamentação, a justificativa e os objetivos do trabalho. Fonte Arial, tamanho 32pt, podendo ser reduzido para até 24pt, caso a quantidade de texto ultrapasse o espaço delimitado.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301130" y="20611260"/>
            <a:ext cx="14399280" cy="74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6000" b="1" strike="noStrike" spc="-1">
                <a:solidFill>
                  <a:srgbClr val="20284D"/>
                </a:solidFill>
                <a:latin typeface="Arial"/>
                <a:ea typeface="Arial"/>
              </a:rPr>
              <a:t>MATERIAIS E MÉTODOS</a:t>
            </a:r>
            <a:endParaRPr lang="pt-BR" sz="6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Arial"/>
              </a:rPr>
              <a:t>Descrever a metodologia aplicada para a realização do trabalho, detalhando etapas que foram realizadas. Corpo do texto Arial regular tamanho 32pt, podendo ser reduzido para até 24pt, caso a quantidade de texto ultrapasse o espaço delimitado. Descrever a metodologia aplicada para a realização do trabalho, detalhando etapas que foram realizadas. Corpo do texto Arial regular tamanho 32pt, podendo ser reduzido para até 24pt, caso a quantidade de texto ultrapasse o espaço delimitado. Descrever a metodologia aplicada para a realização do trabalho, detalhando etapas que foram realizadas. Corpo do texto Arial regular tamanho 32pt, podendo ser reduzido para até 24pt, caso a quantidade de texto ultrapasse o espaço delimitado. Descrever a metodologia aplicada para a realização do trabalho, detalhando etapas que foram realizadas. Corpo do texto Arial regular tamanho 32pt, podendo ser reduzido para até 24pt, caso a quantidade de texto ultrapasse o espaço delimitado.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16677450" y="22033620"/>
            <a:ext cx="14399280" cy="786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6000" b="1" strike="noStrike" spc="-1">
                <a:solidFill>
                  <a:srgbClr val="20284D"/>
                </a:solidFill>
                <a:latin typeface="Arial"/>
                <a:ea typeface="Arial"/>
              </a:rPr>
              <a:t>CONCLUSÃO</a:t>
            </a:r>
            <a:endParaRPr lang="pt-BR" sz="6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Arial"/>
              </a:rPr>
              <a:t>Apresentar, de forma resumida, a conclusão do trabalho. Corpo do texto Arial regular tamanho 32pt, podendo ser reduzido para até 24pt, caso a quantidade de texto ultrapasse o espaço delimitado. Espaçamento simples. Apresentar, de forma resumida, a conclusão do trabalho. Corpo do texto Arial regular tamanho 32pt, podendo ser reduzido para até 24pt, caso a quantidade de texto ultrapasse o espaço delimitado. Espaçamento simples. Apresentar, de forma resumida, a conclusão do trabalho. Corpo do texto Arial regular tamanho 32pt, podendo ser reduzido para até 24pt, caso a quantidade de texto ultrapasse o espaço delimitado. Espaçamento simples. Apresentar, de forma resumida, a conclusão do trabalho. Corpo do texto Arial regular tamanho 32pt, podendo ser reduzido para até 24pt, caso a quantidade de texto ultrapasse o espaço delimitado. Espaçamento simples. Apresentar, de forma resumida, a conclusão do trabalho. Corpo do texto Arial regular tamanho 32pt, podendo ser reduzido para até 24pt, caso a quantidade de texto ultrapasse o espaço delimitado. 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16655130" y="30378060"/>
            <a:ext cx="14399280" cy="726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6000" b="1" strike="noStrike" spc="-1">
                <a:solidFill>
                  <a:srgbClr val="20284D"/>
                </a:solidFill>
                <a:latin typeface="Arial"/>
                <a:ea typeface="Arial"/>
              </a:rPr>
              <a:t>REFERÊNCIAS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Arial"/>
              </a:rPr>
              <a:t>Citar fontes utilizadas no desenvolvimento do trabalho de acordo com as normas da ABNT. Corpo do texto Arial tamanho 32pt, podendo ser reduzido para até 24pt, caso a quantidade de texto ultrapasse o espaço delimitado. Espaçamento simples. Alinhado à esquerda. Citar fontes utilizadas no desenvolvimento do trabalho de acordo com as normas da ABNT. Corpo do texto Arial tamanho 32pt, podendo ser reduzido para até 24pt, caso a quantidade de texto ultrapasse o espaço delimitado. Espaçamento simples. Alinhado à esquerda. Citar fontes utilizadas no desenvolvimento do trabalho de acordo com as normas da ABNT. Corpo do texto Arial tamanho 32pt, podendo ser reduzido para até 24pt, caso a quantidade de texto ultrapasse o espaço delimitado. Espaçamento simples. Alinhado à esquerda. Citar fontes utilizadas no desenvolvimento do trabalho de acordo com as normas da ABNT. Corpo do texto Arial tamanho 32pt, podendo ser reduzido para até 24pt, caso a quantidade de texto ultrapasse o espaço delimitado. Espaçamento simples. Alinhado à esquerda.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1301130" y="28602540"/>
            <a:ext cx="14399280" cy="1159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6000" b="1" strike="noStrike" spc="-1" dirty="0">
                <a:solidFill>
                  <a:srgbClr val="20284D"/>
                </a:solidFill>
                <a:latin typeface="Arial"/>
                <a:ea typeface="Arial"/>
              </a:rPr>
              <a:t>RESULTADOS E DISCUSSÃO</a:t>
            </a:r>
            <a:endParaRPr lang="pt-BR" sz="6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 delimitado. Descrever os resultados obtidos com o trabalho. Corpo do texto Arial tamanho 32pt, podendo ser reduzido para até 24pt, caso a quantidade de texto ultrapasse o espaço.</a:t>
            </a:r>
            <a:endParaRPr lang="pt-B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1310490" y="8898660"/>
            <a:ext cx="29875680" cy="221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 anchor="ctr"/>
          <a:lstStyle/>
          <a:p>
            <a:pPr algn="ctr">
              <a:lnSpc>
                <a:spcPct val="90000"/>
              </a:lnSpc>
            </a:pPr>
            <a:r>
              <a:rPr lang="pt-BR" sz="5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TÍTULO DO TRABALHO ARIAL NEGRITO, TAMANHO 72PT PODENDO SER REDUZIDO PARA ATÉ 60PT, CASO A QUANTIDADE DE TEXTO ULTRAPASSE O ESPAÇO DELIMITADO</a:t>
            </a:r>
            <a:endParaRPr lang="pt-BR" sz="5400" b="0" strike="noStrike" spc="-1" dirty="0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2476530" y="10683720"/>
            <a:ext cx="27543600" cy="22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Nomes dos autores, Arial Negrito, tamanho 40pt</a:t>
            </a: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Instituições , Arial regular, tamanho 30pt. 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994410" y="12618180"/>
            <a:ext cx="29892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D9D9D9"/>
            </a:solidFill>
            <a:miter/>
          </a:ln>
          <a:effectLst>
            <a:outerShdw blurRad="63500" dist="74769" dir="938534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9"/>
          <p:cNvSpPr/>
          <p:nvPr/>
        </p:nvSpPr>
        <p:spPr>
          <a:xfrm>
            <a:off x="16550370" y="30263220"/>
            <a:ext cx="14553000" cy="23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0"/>
          <p:cNvSpPr/>
          <p:nvPr/>
        </p:nvSpPr>
        <p:spPr>
          <a:xfrm>
            <a:off x="392040" y="-64764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1"/>
          <p:cNvSpPr/>
          <p:nvPr/>
        </p:nvSpPr>
        <p:spPr>
          <a:xfrm>
            <a:off x="544680" y="-495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" name="Google Shape;46;p3"/>
          <p:cNvPicPr/>
          <p:nvPr/>
        </p:nvPicPr>
        <p:blipFill>
          <a:blip r:embed="rId3"/>
          <a:stretch/>
        </p:blipFill>
        <p:spPr>
          <a:xfrm>
            <a:off x="16709130" y="13294620"/>
            <a:ext cx="14178600" cy="7666560"/>
          </a:xfrm>
          <a:prstGeom prst="rect">
            <a:avLst/>
          </a:prstGeom>
          <a:ln>
            <a:noFill/>
          </a:ln>
        </p:spPr>
      </p:pic>
      <p:sp>
        <p:nvSpPr>
          <p:cNvPr id="59" name="CustomShape 12"/>
          <p:cNvSpPr/>
          <p:nvPr/>
        </p:nvSpPr>
        <p:spPr>
          <a:xfrm>
            <a:off x="16677450" y="20961900"/>
            <a:ext cx="1417680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Imagem 1: Inserir ilustração ou tabela com legenda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473C882-047A-AE4E-2BBB-691C1441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71" y="-42415"/>
            <a:ext cx="33048621" cy="87358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BF9BE6-1BA1-362F-A112-B9DFF27E7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85" y="39739200"/>
            <a:ext cx="20941680" cy="340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1061</Words>
  <Application>Microsoft Office PowerPoint</Application>
  <PresentationFormat>Personalizar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user1</dc:creator>
  <dc:description/>
  <cp:lastModifiedBy>Samuel Silvestre</cp:lastModifiedBy>
  <cp:revision>18</cp:revision>
  <dcterms:modified xsi:type="dcterms:W3CDTF">2024-10-03T13:43:39Z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